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308" r:id="rId7"/>
    <p:sldId id="259" r:id="rId8"/>
    <p:sldId id="321" r:id="rId9"/>
    <p:sldId id="335" r:id="rId10"/>
    <p:sldId id="322" r:id="rId11"/>
    <p:sldId id="332" r:id="rId12"/>
    <p:sldId id="336" r:id="rId13"/>
    <p:sldId id="337" r:id="rId14"/>
    <p:sldId id="318" r:id="rId15"/>
    <p:sldId id="338" r:id="rId16"/>
    <p:sldId id="339" r:id="rId17"/>
    <p:sldId id="340" r:id="rId18"/>
    <p:sldId id="341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598" autoAdjust="0"/>
  </p:normalViewPr>
  <p:slideViewPr>
    <p:cSldViewPr snapToGrid="0">
      <p:cViewPr varScale="1">
        <p:scale>
          <a:sx n="71" d="100"/>
          <a:sy n="71" d="100"/>
        </p:scale>
        <p:origin x="66" y="1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2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02DED-DCF6-428F-92AB-AA8ACCA0B3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1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1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7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6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74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51742-F350-4E0A-882E-44E34E005EF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49EA7-4C35-41B7-ADAE-D5A8A2B6B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BB9AE5-B3F9-4910-8739-DCBEE453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19069-8C91-4A11-ABFB-54DACDBF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F06135-5FEE-41FD-9B18-A0441D2A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AEB7B2-43A7-459D-9CFA-1C75B3351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095D62-486F-47DD-A58F-7F4BE6617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1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‹#›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b="1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2" y="503497"/>
            <a:ext cx="4223000" cy="3845891"/>
          </a:xfrm>
        </p:spPr>
        <p:txBody>
          <a:bodyPr>
            <a:normAutofit/>
          </a:bodyPr>
          <a:lstStyle/>
          <a:p>
            <a:r>
              <a:rPr lang="en-US" sz="4000" spc="600" dirty="0"/>
              <a:t>Cooking Crisis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DDF89BC-6718-4D28-9005-F42DB4D8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2" y="4441463"/>
            <a:ext cx="4223000" cy="1781123"/>
          </a:xfrm>
        </p:spPr>
        <p:txBody>
          <a:bodyPr>
            <a:normAutofit/>
          </a:bodyPr>
          <a:lstStyle/>
          <a:p>
            <a:r>
              <a:rPr lang="en-US"/>
              <a:t>Grama Nicolae</a:t>
            </a:r>
          </a:p>
          <a:p>
            <a:r>
              <a:rPr lang="en-US"/>
              <a:t>Chifan Ștefan-Cristian</a:t>
            </a:r>
          </a:p>
          <a:p>
            <a:r>
              <a:rPr lang="en-US"/>
              <a:t>Vîțoga George-Patrick</a:t>
            </a:r>
            <a:endParaRPr lang="en-US" dirty="0"/>
          </a:p>
        </p:txBody>
      </p:sp>
      <p:pic>
        <p:nvPicPr>
          <p:cNvPr id="11" name="Picture Placeholder 10" descr="Lettuce with a neon green background">
            <a:extLst>
              <a:ext uri="{FF2B5EF4-FFF2-40B4-BE49-F238E27FC236}">
                <a16:creationId xmlns:a16="http://schemas.microsoft.com/office/drawing/2014/main" id="{46756E01-D57B-4D2C-AA8A-8AE49DC76C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624260" y="1505180"/>
            <a:ext cx="4475704" cy="4475704"/>
          </a:xfr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59A19414-6B5E-48F9-9742-160C15D6F4DC}"/>
              </a:ext>
            </a:extLst>
          </p:cNvPr>
          <p:cNvSpPr/>
          <p:nvPr/>
        </p:nvSpPr>
        <p:spPr>
          <a:xfrm>
            <a:off x="10808839" y="-94593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6" y="2697480"/>
            <a:ext cx="7876308" cy="1760502"/>
          </a:xfrm>
        </p:spPr>
        <p:txBody>
          <a:bodyPr>
            <a:normAutofit/>
          </a:bodyPr>
          <a:lstStyle/>
          <a:p>
            <a:r>
              <a:rPr lang="en-US" sz="4400" dirty="0" err="1"/>
              <a:t>Sistemul</a:t>
            </a:r>
            <a:br>
              <a:rPr lang="en-US" sz="4400" dirty="0"/>
            </a:br>
            <a:r>
              <a:rPr lang="en-US" sz="3600" dirty="0" err="1"/>
              <a:t>propus</a:t>
            </a:r>
            <a:endParaRPr lang="en-US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269F27-76B7-412F-AEE9-D4F4DB8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205" r="23205"/>
          <a:stretch>
            <a:fillRect/>
          </a:stretch>
        </p:blipFill>
        <p:spPr>
          <a:xfrm>
            <a:off x="7255463" y="485693"/>
            <a:ext cx="2681456" cy="2681456"/>
          </a:xfrm>
        </p:spPr>
      </p:pic>
    </p:spTree>
    <p:extLst>
      <p:ext uri="{BB962C8B-B14F-4D97-AF65-F5344CB8AC3E}">
        <p14:creationId xmlns:p14="http://schemas.microsoft.com/office/powerpoint/2010/main" val="4293048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938E4F-AA93-4065-8004-A3FE6CB3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05" y="401247"/>
            <a:ext cx="8694361" cy="1154400"/>
          </a:xfrm>
        </p:spPr>
        <p:txBody>
          <a:bodyPr>
            <a:normAutofit/>
          </a:bodyPr>
          <a:lstStyle/>
          <a:p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utilizatori</a:t>
            </a:r>
            <a:r>
              <a:rPr lang="en-US" dirty="0"/>
              <a:t> 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FFD4B-A548-43CB-A653-2E0E0DCE6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611" y="1982585"/>
            <a:ext cx="9381941" cy="3809171"/>
          </a:xfrm>
        </p:spPr>
        <p:txBody>
          <a:bodyPr>
            <a:normAutofit/>
          </a:bodyPr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Jucatorii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obisnuiti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-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lang="ro-RO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ricine își poate face un cont (pe baza unei adrese de email) pentru a putea deveni un jucător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Administratorii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- </a:t>
            </a:r>
            <a:r>
              <a:rPr lang="ro-RO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pot anula conturile jucătorilor ce au prezentat un comportament neadecvat in timpul unui meci public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D411EB8-9DA8-4CBF-AD9D-D7477785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3BBC6D0-24F1-4125-B4D0-F714412A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7FB936-76CC-4591-9678-41D96F4A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67" y="2071146"/>
            <a:ext cx="7064433" cy="3863063"/>
          </a:xfrm>
        </p:spPr>
        <p:txBody>
          <a:bodyPr/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 – orice server/serviciu capabil sa hosteze un site „static” (ex. GitHub Pages)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 – server linux, capabil sa ruleze „Node.js” (ex. Heroku free Dyno, AWS EC2 t2.micro)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– MongoDB Atlas (serviciu cloud)</a:t>
            </a:r>
            <a:br>
              <a:rPr lang="en-US" sz="1800" dirty="0">
                <a:solidFill>
                  <a:srgbClr val="5A5A5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BC2A7A-3B98-41E6-AFC3-95870F6AC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7414" y="761974"/>
            <a:ext cx="5665025" cy="992011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de </a:t>
            </a:r>
            <a:r>
              <a:rPr lang="en-US" dirty="0" err="1"/>
              <a:t>sistem</a:t>
            </a:r>
            <a:r>
              <a:rPr lang="en-US" dirty="0"/>
              <a:t> 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7FB936-76CC-4591-9678-41D96F4A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567" y="1803862"/>
            <a:ext cx="8557953" cy="4221787"/>
          </a:xfrm>
        </p:spPr>
        <p:txBody>
          <a:bodyPr>
            <a:normAutofit fontScale="90000"/>
          </a:bodyPr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managementul contului – creare cont, schimbare nume, schimbare parola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sistem leaderboard –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 „Elo” pentru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 un clasament al jucătorilor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matchmaking – conectează doi jucători la aceeași camera publica de joc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chat – comunicare intre jucători, in timpul unui meci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gameplay – crearea de „camere de joc” (publice si private), transmiterea datelor intre clienți (ex. „mutări”)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BC2A7A-3B98-41E6-AFC3-95870F6AC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5575" y="1073701"/>
            <a:ext cx="5665025" cy="992011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</a:t>
            </a:r>
            <a:r>
              <a:rPr lang="en-US" dirty="0" err="1"/>
              <a:t>functionale</a:t>
            </a:r>
            <a:r>
              <a:rPr lang="en-US" dirty="0"/>
              <a:t> 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70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7FB936-76CC-4591-9678-41D96F4A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374" y="1753985"/>
            <a:ext cx="8557953" cy="4221787"/>
          </a:xfrm>
        </p:spPr>
        <p:txBody>
          <a:bodyPr>
            <a:normAutofit fontScale="90000"/>
          </a:bodyPr>
          <a:lstStyle/>
          <a:p>
            <a:pPr marL="0" marR="0" indent="4572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disponibilitate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24/24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securitatea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datelor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limitarea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posibilitatii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trisa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update-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uri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periodice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 de reguli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inteles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BC2A7A-3B98-41E6-AFC3-95870F6AC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14203" y="1331396"/>
            <a:ext cx="5665025" cy="992011"/>
          </a:xfrm>
        </p:spPr>
        <p:txBody>
          <a:bodyPr/>
          <a:lstStyle/>
          <a:p>
            <a:r>
              <a:rPr lang="en-US" dirty="0" err="1"/>
              <a:t>Cerinte</a:t>
            </a:r>
            <a:r>
              <a:rPr lang="en-US" dirty="0"/>
              <a:t> </a:t>
            </a:r>
            <a:r>
              <a:rPr lang="en-US" dirty="0" err="1"/>
              <a:t>nefunctionale</a:t>
            </a:r>
            <a:r>
              <a:rPr lang="en-US" dirty="0"/>
              <a:t> 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2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6BDA0-7FC2-4546-A901-2ADEA8F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D789-7F92-48D2-8522-37280B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66872-66F4-4E27-BDCB-FA3EEBF9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69620"/>
            <a:ext cx="7876309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5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C71233-C059-4A8E-B294-37D3A68E0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>
                <a:ea typeface="Source Sans Pro SemiBold" panose="020B0603030403020204" pitchFamily="34" charset="0"/>
              </a:rPr>
              <a:t>Multumim</a:t>
            </a:r>
            <a:br>
              <a:rPr lang="en-US" cap="all">
                <a:ea typeface="Source Sans Pro SemiBold" panose="020B0603030403020204" pitchFamily="34" charset="0"/>
              </a:rPr>
            </a:br>
            <a:br>
              <a:rPr lang="en-US" cap="all">
                <a:ea typeface="Source Sans Pro SemiBold" panose="020B0603030403020204" pitchFamily="34" charset="0"/>
              </a:rPr>
            </a:br>
            <a:endParaRPr lang="en-US" cap="all">
              <a:ea typeface="Source Sans Pro SemiBold" panose="020B06030304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393310-EA69-45C3-BEFC-CB801DC0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1"/>
            <a:ext cx="6418471" cy="1566152"/>
          </a:xfrm>
        </p:spPr>
        <p:txBody>
          <a:bodyPr vert="horz" lIns="91440" tIns="45720" rIns="91440" bIns="45720" rtlCol="0">
            <a:normAutofit/>
          </a:bodyPr>
          <a:lstStyle/>
          <a:p>
            <a:pPr indent="0" algn="ctr">
              <a:lnSpc>
                <a:spcPct val="90000"/>
              </a:lnSpc>
              <a:spcBef>
                <a:spcPts val="1000"/>
              </a:spcBef>
            </a:pPr>
            <a:r>
              <a:rPr lang="en-US" cap="all"/>
              <a:t>by Doxa Studios</a:t>
            </a:r>
          </a:p>
          <a:p>
            <a:pPr indent="0" algn="ctr">
              <a:lnSpc>
                <a:spcPct val="90000"/>
              </a:lnSpc>
              <a:spcBef>
                <a:spcPts val="1000"/>
              </a:spcBef>
            </a:pPr>
            <a:endParaRPr lang="en-US" cap="al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0C98D2-D0E1-4FBC-8B34-1CD41E1F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Cooking Crisis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7696B5-6E42-44CF-8CE1-83B79506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450C42-9A0B-4425-92C2-70FCF7C45734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7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56F5772-7564-4881-B837-657B30A0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/>
          <a:lstStyle/>
          <a:p>
            <a:r>
              <a:rPr lang="en-US" dirty="0" err="1"/>
              <a:t>Cuprins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7EFCB6-6556-43EB-AFF2-8E29AEAA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 err="1"/>
              <a:t>Introducere</a:t>
            </a:r>
            <a:endParaRPr lang="en-US" dirty="0"/>
          </a:p>
          <a:p>
            <a:r>
              <a:rPr lang="en-US" dirty="0" err="1"/>
              <a:t>Descriere</a:t>
            </a:r>
            <a:r>
              <a:rPr lang="en-US" dirty="0"/>
              <a:t> </a:t>
            </a:r>
            <a:r>
              <a:rPr lang="en-US" dirty="0" err="1"/>
              <a:t>generala</a:t>
            </a:r>
            <a:endParaRPr lang="en-US" dirty="0"/>
          </a:p>
          <a:p>
            <a:r>
              <a:rPr lang="en-US" dirty="0" err="1"/>
              <a:t>Sistemul</a:t>
            </a:r>
            <a:r>
              <a:rPr lang="en-US" dirty="0"/>
              <a:t> </a:t>
            </a:r>
            <a:r>
              <a:rPr lang="en-US" dirty="0" err="1"/>
              <a:t>propus</a:t>
            </a:r>
            <a:endParaRPr lang="en-US" dirty="0"/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0678FD5F-34AB-4579-B63C-DEA6D07CA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85771" y="4474366"/>
            <a:ext cx="1443404" cy="1443418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359" name="Graphic 4">
              <a:extLst>
                <a:ext uri="{FF2B5EF4-FFF2-40B4-BE49-F238E27FC236}">
                  <a16:creationId xmlns:a16="http://schemas.microsoft.com/office/drawing/2014/main" id="{3F4E9C3A-F2C7-4DC8-ABAD-52CFDB9FD7AE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3413E922-3C8E-4E15-B67F-D749EA52345E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8CF1DDC-21F4-4D38-8A9C-F3696DEADB25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30CB4AE3-5C12-40BD-9854-FD3582219553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01173E4C-FAC5-4874-B564-C42FA6A73BB7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A0FDBC77-5E29-446A-B5CB-E8F37F5BD0B5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57F92CFA-98F0-4E1D-B201-B49615481923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6DF26202-0737-4109-B5A4-36C9D5E49A4F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B1A31208-07B0-4B0E-ADBD-13A6B4ECA6E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F8EB3B6F-2273-4E4F-B5F4-D85CBCF83878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079828EB-8778-4CE6-8EB2-56712E94F3BA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3B54B221-0D71-433C-A539-EBB3177F9403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55AE9053-E609-4FF9-9671-3E243ACCE5C2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7D302D4-5FEA-4280-BA69-0A6D9B6FACF7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66D27B9-1A5E-45BC-9D81-B1317DD80473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10E8FA5E-4602-431B-9244-92EA9DB0B700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B3063633-BF4C-431E-88F2-EA0F0E5C2226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93F3C6F2-191D-42C8-9906-77A14A16869F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5937F220-9D6B-463F-8352-C6CF5BF92469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BB1F353-76CC-4E4B-BC0B-AA16B6EB47B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B7E27894-5040-49F8-8673-00CEDBE9B3E1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78E7FE5F-4F39-4687-8239-ED85B8AE52C7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71377E2-4423-4DE0-BEAA-06A29AEB2D26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525B02B8-23A5-4D44-9DC8-F85EE157CAB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53C2F21-B31B-45AC-8994-D7AE8B33ABBC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695CD952-B4DA-463A-A0AC-F9B9E7C6C90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880E3CCC-63C8-4350-8AE7-20968843965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2D65D325-EE04-46C5-B541-FB56ADAD164F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42D5048-BA0D-42AF-84AB-5A69885D791E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40ADD9D9-29FD-4B2F-B283-60AA7076816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9DC83D35-AC7F-45AB-857F-C5748DB3F4D0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82467D21-032E-42C4-8180-CF3A587AF0D9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93B3BFE-3F83-4011-A631-0D8E8AF1E831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8C17CBCD-A847-4CD7-AF84-04AF01232E5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570F5C67-F1B5-45E4-9AF6-E86BAB0DE274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610D93F2-AE27-4C5B-9959-2884C68A2AFC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3C5BF392-2388-4D9F-8411-9CDFEE3167F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298187E4-A4A7-40FF-9827-9A9873968346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4462CFF5-AE2B-42AC-B335-A8B218307E7F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6F559695-BE09-47FA-9A6E-7ADD8CE50E68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FE6B89C3-FC6B-491F-A80D-4EB11D862E5E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3F78403B-F0F8-44A1-AB61-EA8A9A936D5C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0EC46A00-CD71-4C8C-9904-0B7FF4C1681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6B0161E-A013-4B56-B7AB-4F6344722F8E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EB6EFD5-461F-4FE5-8103-70F035DAB92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B539D9B2-85FD-47E6-90F2-8D7397E38649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3325A9F5-4ACD-43DF-939F-B19A23602D5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B7A41716-DE4A-4E43-AB31-BBBCEA6F191F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D3C5FB17-7996-4315-AC2D-2BA361E9E0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654E7BA3-B8FC-4834-8695-ED2D52681004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7685E943-A309-4BFF-9E98-8F2C6B93BD49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A8565657-5BB5-47E2-A8A5-855F6A734DC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C38D40F-CB06-4495-878C-97F460570EA1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698FB33D-1754-4994-98A8-3E59D37B2E31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E67A87CD-EF4F-4574-B6F2-F9B2A069B216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D8D2325A-2041-4AB9-8F3E-21B553A6222B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18802D23-713C-4392-A464-5095D1387B05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33FB1CB4-7C87-4EBD-81FA-B92A686719C0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AE402412-D2F8-4A91-B1CF-A000F3275249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983DF4CC-86F2-4081-ACEF-B1772CF6E754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BC0C6E7-6EEB-4342-8E7B-906852735CF1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20EC9637-9426-4FAE-8662-2FBD0656A4DD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571B82AB-E889-4481-909D-157C19C3223F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F77C950D-CA6F-46FC-A40C-064DAF041D2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CA6C6E17-22A7-4EBD-A9BD-A97421EDCCD1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EC9B35D9-1D01-4E8F-BD0E-41AE3DC997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FB14347A-35FB-44A6-9D88-5F8911B5B206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BFE78E2F-54BD-42AA-8A80-2A8E65151D7E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84A6C720-3CC2-4B81-80FD-BDFAACAE4F59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40BEA6F8-6438-436C-A6A5-08E52A109B13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A6BC3BF1-0E2A-4B1A-AABF-CFE30B1324B3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C92C4250-1495-476D-84ED-897F0DF27695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6D21BCEC-2E72-4BEC-8141-4750091ABEBD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53F2F981-8F89-444D-A385-AAD22B4C3368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CF011EE6-029C-4DA5-90E4-CECDC65D3305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193F09B9-ABD8-49E6-8ABE-A0E9DB7FA4AB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2BAADD9B-9767-4178-8284-524309B68CEE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9F34A6FF-2282-4802-A8C9-BAEBA3B04675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A7444222-8F4F-4407-BEF0-E05188B1973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237F723C-ED3E-4D05-A50B-FAFB88F8C501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8187BC04-C74D-4034-8BE7-1E2097AC173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52C85FA5-B52E-4BA2-BB24-BC7D441E7083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D6B938EC-45EE-4071-9645-A39A1256A323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A8FA2146-EAE2-47AB-9943-40DBE7EB9D3F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D650034F-67F9-404A-AD93-D5A4AAEEB8A3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87145B53-6622-4C56-8273-4AB145C8899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EA8019CF-A60B-4822-A4B6-23488AAB24E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6ED680FA-A8F4-41A5-8835-CD501E21B19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7DD1E3F0-FAF5-48A6-B375-29FCB991A5D8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BD241887-D6DB-4CE9-8FBA-F50C0BFF225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F31DB01E-4B18-4A95-9F27-804EF1F277F6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028F8710-CBFD-4D93-BB92-81992D87EAD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78BC1D4F-671A-458D-8128-420CA578C1F6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6E6AC824-1936-4FFF-ACFE-90DF419E5260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C15D645C-55CF-4BAB-9F87-8A9DABF7C773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7959D8F0-11B0-460A-8540-FAC737514B23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01DE1000-158C-4ECD-B9DE-8CF7281BD806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F07564DF-D233-45F2-94A4-C01A2A098F9C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1F707734-5039-4890-A360-8AB2DFD630E5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43701FE2-84A3-4A4B-A5C7-0FBA87731CFF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8B593795-D2ED-4DB5-B4D3-A4E4828107C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C95CB5C-1D4D-4CA7-9071-DE42963BE5C3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17F411FD-AA3D-4393-9B3D-95AA8BC29009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8023700A-4F66-4D7A-820B-EFFAD2408995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E1DD69FB-4BC7-477F-8227-DF9C34CDA92A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BAF3DAF-F514-4DF3-987A-B8369117773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4B49AC3-D912-425B-86BD-B68A35E2C979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6159CEB4-0CD6-437E-A0C3-40C630FB492B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07B6777D-8A21-4E33-AEE4-B67D2C705E7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548831B3-4D45-45B1-A5C5-5EEDB0937CAE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B004EBFF-A6BE-404B-AADD-42ECBED938C8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082A5EA1-7995-48E4-8787-6004CE4B17C2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B4367C08-AA10-4BF8-9D99-8FB8D4D87678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9CFBF19-AE42-4A25-B5C9-74E4A7E20BB4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20439223-FC30-44EE-84D0-5902D5CB32D3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4715F22A-DF1F-44F4-B188-072C6221F71E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F8C30CA8-5C7F-4E0D-867C-AB17F34E3520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9AF0FA39-6F6A-4C93-B920-7B0D14C004EC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3BC1B30E-0CED-4634-96F4-DE70247E5502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AFAD481-5691-4D2F-881E-7B1D25E648CC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E47D8C2D-9EC0-4C73-A796-605DD55A766A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D85DCDF9-DBC1-4B6C-852F-65A9581F4DEF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64ECE27B-6AA1-48A0-867E-3809F6DA46C6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986F7C22-0993-45E9-A3BF-692FE46BFA9B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38E3CB5B-4D61-4832-9818-F32F7A462D8F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092D2E33-4036-4E15-A25A-249C13AB273D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87EEB4B3-4E5C-44AA-8CD3-7B65788D5BFB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D2443D76-93A9-4821-94AA-47081C0C38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9DC27C49-F086-402B-B92C-615FCF9CF9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4FCA1789-F592-41E1-B2F8-72B77D71B7D8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001CD308-DE8A-4065-9DF8-0606B72D3043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E62EFB24-B809-4AB3-8270-C817E3A0D286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AC4FF89-8725-409D-A6E8-8FC0713C7E2E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1281F403-8312-487D-A62A-CC9980C0C79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AC552800-50A4-48CD-9091-C2D7E309B24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30F9CDD2-4F2C-415F-BC99-5E3FC4DFF76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BB7B2B7D-C505-4274-8A0D-8651E227CC8A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290A03AB-C619-4188-8DC7-9A3356BA6BA9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3E8F5F64-60EC-482E-90C5-DF3B8662579C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053289D0-A465-41D1-933F-6B6BEE9284B6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6ABE97AE-377F-40BB-B938-4D0636B09FC4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4491EEA1-7ED4-4314-87E9-021E6A9A1FAB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CBB06EE9-53A3-4257-8058-A607ED95E7A5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B55A2626-A652-4CE0-8C56-35F5FE603B41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DAC23461-AD5F-4630-8EB3-FC35869ED93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3353175B-83E8-4999-B313-AC745367A20E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0EE6105B-4621-4574-806A-61666A30F7FE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FA33834A-DE19-42FD-9D6A-F4861235D90D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A8DFCA39-1F90-4AA2-97D3-5AFBFDD04B29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97A8F0CA-A224-48B1-A889-7AA76EBE6130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315B1367-717A-4415-969E-8BE95FF5433E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0D6192E5-24B8-4CDC-AF4C-65AF28E3DF43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1205C66-7123-4D25-8842-9116CB12FDB8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7F92347F-2DC9-4152-BB44-78CF3F099A71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0DDDB410-F5CF-4A4C-986F-9BDF481D7635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30A9E6B-69B6-403F-B95E-46E830FF10B5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5EF8408C-2D3B-4B85-A718-D61C9DABCD0F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3FF8CA4-6039-4F92-80E2-033195598B68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CD31550-B601-43AF-AACC-1F91C4965DAC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B5C86689-5EB5-4E17-B920-F50F4ED8EA0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F3D81F06-CE08-4356-831C-44A95272887A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4F769B64-F86E-4A23-B814-B0946E1B9D8A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382C3B1F-D3CB-43C5-BB87-1172D038D402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6B48E3EB-79F5-41E1-84EB-6D9FCF15F035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EC0C827-68A5-49F1-83D7-6CC0F8059660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14F7C89F-8315-43FB-AA82-3FF6B3234E84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B8136F8-9F3F-4E98-9D82-2F9C7F514846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4BA6D7B7-EAD0-4A32-BDED-F9C91269395C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37FB7933-82C8-40A6-A45E-DC8F8DBDD13C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A2BF75E-8544-4D56-B66C-522BC23699E9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60" name="Graphic 4">
              <a:extLst>
                <a:ext uri="{FF2B5EF4-FFF2-40B4-BE49-F238E27FC236}">
                  <a16:creationId xmlns:a16="http://schemas.microsoft.com/office/drawing/2014/main" id="{90943495-530B-473F-84AE-789332DE83CD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3767B366-349D-42B1-874F-9887F5C790DB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A518C71F-07B0-49D7-B246-7C05014438DD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93A23FA-2C79-4F6C-A56D-E55ABAED6AF2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332801F-2FF9-43F7-971E-E35865C20FC8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FCFC289-1442-470D-B219-2E66B10A63BA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C9D1765-CF81-41C0-ADAD-BAD669EF714C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967146A-2FAC-4429-B608-58B34589BA82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B368C27-EEE9-4A70-83B1-A8C77D7FAAB8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5455D43-5B6F-4A74-BD0D-ABF3B69F04AE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63DF015-D7AA-4CD9-856D-C8CB1C8AB26C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C590D895-DFE8-4541-8FBB-534E33A69110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4C73AC7-AD1F-4E9B-8CB7-60F31E16109A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6745D0F-56A2-44E8-8A42-AB7BB07D5D8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BBAA542-D4E4-4ECD-BB66-9AC2846C3BD9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4E3A24AB-CB69-47B0-9E13-F89F46EE0B01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88AFCECE-C7AE-4E06-A198-D4472DFB06C4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1E95A89-2D40-47AF-A199-089AEA868A99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BD74ACD6-B40A-4F09-B738-D655F0DA4377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CB1FEBEF-B3F1-446B-BAF0-4AD4E475E51F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E1F02008-0820-4971-B680-2110AF9D03A6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85992A-B02C-4726-9B86-8207D1916F8F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85C6F8E-F127-4075-BFCA-CB0816891DEC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0120E0A-4F35-4B90-94AD-8DE8C3C7838E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AADAEC3-ADF6-4B46-9A21-CD1F1045BFD6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C859036-3A38-4D3E-8831-C84C4021BE1E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4C8EB36-AAA3-48ED-8E21-4D9E8A918CB4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217C97D9-D45E-47A8-A8C5-E7CC148C0463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E9A24FE8-E08E-42C1-A869-C33C967AB2BF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8CF6829F-6AB3-422B-8F18-A2F07E6FFC2D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64820C3C-C8EA-4CEF-AFE4-96E5B25C17AB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AF4662A-27C8-4641-9EB6-22CA2C480F8A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B6907F9E-10B9-4807-BAAC-771601498ED9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77B776F8-8311-4F7A-895E-9E972A03D207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01206D24-5EE6-4A96-BF83-C3CD94EE2AC1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B7269D5F-BE63-4DC8-89AC-572C3F2A3F43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53E3042C-5764-4402-B7EA-97BA19001302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1A32C05-7AD9-4888-AFF6-75DBB66B14EF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AF517339-36E6-4FC3-B917-EA3059F43150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045D82C-0AA5-4DBC-AFF1-506C87A92BDD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BE31A09-9D7F-4F1A-93AE-4D3DE594772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DEF2B08-C394-459C-B0C8-97DA40CFAE77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E6F53E29-D855-4DD9-B63E-22910E44150F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B8C47F7-78AE-4B79-ABB1-BDFBB95AB76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07211F0-C0BC-4C61-A239-4474DD8F743A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0F8DEEC3-EAD9-41E2-959C-14AC1FD8835E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3B06FA38-3C5C-4B77-BB78-FB54F051A1BA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6F8F8AA3-3FB1-4D65-BB12-1BD53C3C1A7B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2D55C86-0F60-470A-B024-BB1814B30E5C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9485F692-FDBD-4F85-A2D0-E58DBE87DBF1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BC0E404-2D06-4DF0-AAF5-79D3AC9253DE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6000D9E-D5C0-4970-A551-9512303F66A3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B4FDCED-B259-4BAB-9942-E9D1FD35AAC2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3DEA510-2E97-42C0-BE08-BF8E7E75AEAB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EF277BF-E136-47A2-A932-06F09CDEE2F0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EBE082-DB54-487A-A80A-0497060457C8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72594CBA-94C0-4EF0-B605-99C81179AAD0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D42BC895-CD1F-4849-A98F-2DA7665BDDE6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FA5FD881-44F0-4CD2-9904-73FC6A1958A6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F8482F4-97CD-4310-9EA7-4C8E68C67C8A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C7EB5B6-506C-44CC-8B50-AEB44EA2E0C0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D470525-26E0-44FA-B266-95BEB7D6CD9B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7440C5E-3529-4A50-9572-12C875BEB25B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B83AEDA5-A019-4339-ADFF-71329F5F7E6D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A949EC9C-34CB-43E7-B976-7D55CBB7838A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E12B4CA3-9CD5-4DDE-90A2-53174314CF0D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E50CC18-0504-41D3-897A-A25DB4C4CF35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09F8296-93D2-4D02-9894-A4C0B126221B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17AE456-C5E7-4A15-9F84-FFFB4C07B21E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D202874-BA53-4DFD-97C4-02788E951A56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3617452-46D8-416C-92B3-014E072BB618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B59AAE6-9E24-47E9-861C-1D30A58BC05B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2CB5A477-87A5-4EBA-BB12-51C54D48CCBE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C87AEDBA-40A3-4745-A820-BB3F31CEAAE1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07D5F9B1-9C5D-4694-B76A-D88982E41C3C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A4E22DE-90FA-4D02-9CCE-88D402A6E335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206CF39-FEB0-45BE-9FE9-889F9F297B21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E1F2AB5-E290-4F34-81C2-2BFCCE47AD14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27FC8FA-2582-4D44-BCD2-F049E3757AC2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4D65BA1C-ECDB-4E03-A6C2-9DC9F3FEB29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8F55F608-7CDE-426C-A8B2-2CA9A67027AF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F7DF7E0-7EC3-4872-B1FE-D4983B0454B8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FA5030D-714F-42A7-B9FE-C7B3EBE30B84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D38DC60C-61F8-4C55-8F1B-5789AC7F375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0D6DB9E-C876-4FFE-9B78-5C297B103550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3CCE38-0824-4596-B5D6-AD666230EE4F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240163D-0523-4306-BD28-2CCBC8EA8877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0D8C80EF-D175-42AE-9ACE-93E87F7E3AF7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04B80B21-2264-4B32-9D1D-368C05009204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348017FB-C0E9-4D32-B178-AF1AEC303CBA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0C4E753-60D8-441C-942A-5567B2EB15D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95F43A48-17EE-4500-B91F-27E19009B63C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6B85DF5-A81A-4CEE-9962-7B970DD10245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8272B96B-5128-48FB-91F7-34F2102397E2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CB730111-B703-4A46-96FC-7AC471B75BA0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D64DB54B-1B6E-4953-86CD-042D32142CB0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153178E-DC06-42A7-92DC-9D4E71E20AAA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F71AEE50-A9F3-4971-87D0-7EFC495576ED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B35532D-70DD-4794-B387-1DB8DBBC0940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8430D504-E0D1-4AEB-92F8-EC840F7537B8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9582A3-D6C2-40D7-BC8B-58BA908069E2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E7CEC754-E994-4AF7-9C5E-26ED67CBD6C0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8121DB85-1835-47BD-A8EB-95106708FA04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342355F-8CE9-48E5-9BA7-4C209B0B509B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895B8BEA-A52F-4B45-9D48-2AC9BFCD73D9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FE34F41F-D3EA-43A3-A050-A5FDB89A8FDB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BE73BF9F-3201-4149-A7DC-BE89246883F3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F9681C18-0EF7-4ABA-A4B5-9A418CC7A3C3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72A33F24-6087-4184-97BD-07E8BECD5FF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E4A980FF-60D9-4AD2-B1B5-5F3C72BC4A6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4908F31-E2C9-467D-A146-8EB7FD28E472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9E3E62C-A793-4DEB-9943-5A31C7F41F55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EAE34B18-C56E-4FD6-B9DA-651DE6D259D6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B538C2B-ED6B-4EA3-BCD6-787419FB5175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CADD4ED1-4541-45B1-8322-58759983DA4B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ECB96BF9-6350-4899-B1B5-717524C6B546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5D5D1DE5-B846-4B59-A7A4-1333855E167F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01741524-7208-425F-B147-3613A97BC78E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C809104-0EF6-40E1-ACA4-FE4647CC9EE4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74E7EA95-AC9C-4DAD-8E83-DE4F3A5659FE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5B02EC07-9524-484C-AACE-93DBB5D7F868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B5ACAEE3-17E3-4D15-AF69-0E64BFA8C9F1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6422A6F2-5476-464B-9E32-9C3970B0D421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EA675E32-A340-4084-8C57-255312321BBE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9B7A6BD3-755B-4C48-80F9-6DB58F9ED3A8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A8EF64E2-E186-4492-BE53-2C10954081EE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8CE7D28-90A2-4A18-9102-5A524093BC0A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54A39114-85A8-459A-948B-33DCC398A64C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D1743375-E6C1-4A42-BD8D-1D75163EDA2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A8E7E64-850A-4F04-86CC-02D9584AD161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21C7CC0-8F0E-421C-B3E6-D109A819C9F6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762A35A-6031-4748-9ECD-298754020B75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9BBD743-0A49-41A3-A065-2CD2881BE7A1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75541598-7215-42B9-BE64-B63323B27BB3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35343DAF-04C0-44E9-9DF0-757C7A73CE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3368FA43-A8FE-42CC-8FAC-DBB4BF7E504F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533C5AC-78D3-4EC6-8ED9-CC2C2173F79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7884193F-8DB2-4038-A49D-CA1C095B75B4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6CE6A414-403E-40FC-856C-5D136195204E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20EA4B14-C111-4DDF-B294-60142E4ED49E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59B2682-3026-4E80-948A-996CEFB1D48D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628C82-864F-492B-9914-8358132A8E3F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739A1A14-BB2D-460D-8C3D-F3F9849B3AC4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B0219A77-162D-47D9-A705-EA8070F3CDFB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6C625662-68C2-4FAB-8E4D-02926529F35C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9FA2038-1054-4206-B04C-16EEE83023D9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E6F65D4-630A-43E3-8AC3-8C5926C8E74C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68B1E58-6AFC-466D-AE1B-588E95DE6FB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205C1A6-9892-492A-88DC-0D48FDFAAA4A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F73B5FE8-289D-4DA8-99B4-DD0FDC1913F3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BD29DE7-AA05-49CF-9155-3792A72BAF13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E6DED502-E1B3-427C-B01E-3112BA2EDAB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666641FA-6892-4A5A-A8B5-580D25DE06F9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70E5D5E3-EB6C-4541-B807-6793EAA3075B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29D10B9-2B19-4CD7-99B7-BF328927ADE0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699C9811-DF5A-4853-8619-FE7F1CF7310B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6ED55D2E-D181-49C8-A39E-ACBF887102AA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BBD1C593-937B-42D1-B18C-5A0F3CD0B2EA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0CF12858-3499-4309-9F6D-248B296069CD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6CD67F99-6BAA-44F6-80AD-3253844A0BEE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8FEEEE2-FBDF-46D4-BDFE-0CB488364A14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707341B3-D13D-4A09-9474-A001C0EF4E41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1E03EE2-D0CE-4063-A766-E0F7D239452C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AA0874C5-7A88-47DC-9AF3-99C8FB4D490C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E06536EC-A81A-4C9F-B7E8-31D99177987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F5A994DE-95C1-4A97-AB1E-72B60EC9E0DA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10D0DB5E-5C38-4402-8EEB-1714923DDE98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5DB170E7-B4F8-45BC-AF43-11938479B124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53CE7624-3869-4A6E-81ED-B9731EE12FC1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5EDBADAA-BE87-4B05-BB6B-69EECA8A9AC8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862DC-F6B7-4570-83DF-78DD0C80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6E566-1855-4708-91B5-0EC5B3F1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ABBDD4D-449B-42D6-A214-99FD2BDE53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478" r="144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291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884" y="3204556"/>
            <a:ext cx="7435735" cy="885814"/>
          </a:xfrm>
        </p:spPr>
        <p:txBody>
          <a:bodyPr>
            <a:normAutofit/>
          </a:bodyPr>
          <a:lstStyle/>
          <a:p>
            <a:r>
              <a:rPr lang="en-US" sz="3200" dirty="0"/>
              <a:t>INTRODUCERE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DE52381-132D-4DDD-A1D4-4CF5698E67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6727604" y="474743"/>
            <a:ext cx="3322484" cy="3322484"/>
          </a:xfrm>
        </p:spPr>
      </p:pic>
    </p:spTree>
    <p:extLst>
      <p:ext uri="{BB962C8B-B14F-4D97-AF65-F5344CB8AC3E}">
        <p14:creationId xmlns:p14="http://schemas.microsoft.com/office/powerpoint/2010/main" val="71277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526F536-5EF1-4F19-AA94-E5010F28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258" y="-307571"/>
            <a:ext cx="8433261" cy="3898669"/>
          </a:xfrm>
        </p:spPr>
        <p:txBody>
          <a:bodyPr/>
          <a:lstStyle/>
          <a:p>
            <a:r>
              <a:rPr lang="en-US" dirty="0" err="1"/>
              <a:t>Domeniul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A1091-49C6-41A0-AB2D-F5A189743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233" y="2896985"/>
            <a:ext cx="8099367" cy="3162993"/>
          </a:xfrm>
        </p:spPr>
        <p:txBody>
          <a:bodyPr>
            <a:normAutofit/>
          </a:bodyPr>
          <a:lstStyle/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Joc </a:t>
            </a:r>
            <a:r>
              <a:rPr lang="ro-RO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multiplayer de cărți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en-US" dirty="0" err="1">
                <a:latin typeface="Calibri" panose="020F0502020204030204" pitchFamily="34" charset="0"/>
              </a:rPr>
              <a:t>Aplicatie</a:t>
            </a:r>
            <a:r>
              <a:rPr lang="en-US" dirty="0">
                <a:latin typeface="Calibri" panose="020F0502020204030204" pitchFamily="34" charset="0"/>
              </a:rPr>
              <a:t> in browser.</a:t>
            </a:r>
          </a:p>
          <a:p>
            <a:r>
              <a:rPr lang="en-US" dirty="0">
                <a:latin typeface="Calibri" panose="020F0502020204030204" pitchFamily="34" charset="0"/>
              </a:rPr>
              <a:t>Un mod </a:t>
            </a:r>
            <a:r>
              <a:rPr lang="en-US" dirty="0" err="1">
                <a:latin typeface="Calibri" panose="020F0502020204030204" pitchFamily="34" charset="0"/>
              </a:rPr>
              <a:t>distractiv</a:t>
            </a:r>
            <a:r>
              <a:rPr lang="en-US" dirty="0">
                <a:latin typeface="Calibri" panose="020F0502020204030204" pitchFamily="34" charset="0"/>
              </a:rPr>
              <a:t> de a </a:t>
            </a:r>
            <a:r>
              <a:rPr lang="en-US" dirty="0" err="1">
                <a:latin typeface="Calibri" panose="020F0502020204030204" pitchFamily="34" charset="0"/>
              </a:rPr>
              <a:t>petrece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timpul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69B84-C2C6-4BA4-BC9B-0A50E9CE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91AA2-477A-43CC-B2F0-95287EBC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7D1952-6A28-4EFF-BDD5-BD4D64C6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Definitii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abrevieri</a:t>
            </a:r>
            <a:r>
              <a:rPr lang="en-US" dirty="0"/>
              <a:t>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60BF75-456A-426A-854B-52CC6C79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D89EB0-0AA9-49F8-81A8-52F48BD1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7E29-1480-472A-9FC5-C4768A52587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109D70E-9896-41C8-9E5C-B8F37125B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11100"/>
              </p:ext>
            </p:extLst>
          </p:nvPr>
        </p:nvGraphicFramePr>
        <p:xfrm>
          <a:off x="872374" y="2814473"/>
          <a:ext cx="109982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1">
                  <a:extLst>
                    <a:ext uri="{9D8B030D-6E8A-4147-A177-3AD203B41FA5}">
                      <a16:colId xmlns:a16="http://schemas.microsoft.com/office/drawing/2014/main" val="3626722465"/>
                    </a:ext>
                  </a:extLst>
                </a:gridCol>
                <a:gridCol w="2518756">
                  <a:extLst>
                    <a:ext uri="{9D8B030D-6E8A-4147-A177-3AD203B41FA5}">
                      <a16:colId xmlns:a16="http://schemas.microsoft.com/office/drawing/2014/main" val="4022293291"/>
                    </a:ext>
                  </a:extLst>
                </a:gridCol>
                <a:gridCol w="6762404">
                  <a:extLst>
                    <a:ext uri="{9D8B030D-6E8A-4147-A177-3AD203B41FA5}">
                      <a16:colId xmlns:a16="http://schemas.microsoft.com/office/drawing/2014/main" val="2276539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trading card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Categorie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joc</a:t>
                      </a:r>
                      <a:r>
                        <a:rPr lang="en-US" dirty="0"/>
                        <a:t> cu </a:t>
                      </a:r>
                      <a:r>
                        <a:rPr lang="en-US" dirty="0" err="1"/>
                        <a:t>carti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colectabile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09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 game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Nume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folosit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utilizator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in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joc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03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Health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Viata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unui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jucator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, cu 0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puncte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pierde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meciul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06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Puncte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“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energie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Energia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 de a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folosi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anumite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carti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13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06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9526B4-0363-4BAB-BC46-80456D5E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6" y="2697480"/>
            <a:ext cx="7876308" cy="1760502"/>
          </a:xfrm>
        </p:spPr>
        <p:txBody>
          <a:bodyPr>
            <a:normAutofit/>
          </a:bodyPr>
          <a:lstStyle/>
          <a:p>
            <a:r>
              <a:rPr lang="en-US" sz="4400" dirty="0" err="1"/>
              <a:t>Descriere</a:t>
            </a:r>
            <a:br>
              <a:rPr lang="en-US" sz="4400" dirty="0"/>
            </a:br>
            <a:r>
              <a:rPr lang="en-US" sz="3200" dirty="0" err="1"/>
              <a:t>generala</a:t>
            </a:r>
            <a:endParaRPr lang="en-US" sz="4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CD668D4-FECC-44AC-8F6D-808E73AD2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269F27-76B7-412F-AEE9-D4F4DB8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205" r="23205"/>
          <a:stretch>
            <a:fillRect/>
          </a:stretch>
        </p:blipFill>
        <p:spPr>
          <a:xfrm>
            <a:off x="7255463" y="485693"/>
            <a:ext cx="2681456" cy="2681456"/>
          </a:xfrm>
        </p:spPr>
      </p:pic>
    </p:spTree>
    <p:extLst>
      <p:ext uri="{BB962C8B-B14F-4D97-AF65-F5344CB8AC3E}">
        <p14:creationId xmlns:p14="http://schemas.microsoft.com/office/powerpoint/2010/main" val="144026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00DCA-85AA-42A2-B6D7-823BF055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13" y="2191681"/>
            <a:ext cx="8442084" cy="3760231"/>
          </a:xfrm>
        </p:spPr>
        <p:txBody>
          <a:bodyPr>
            <a:normAutofit/>
          </a:bodyPr>
          <a:lstStyle/>
          <a:p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Frontend-ul este partea expusa utilizatorilor, ce se afișează in browser. Pe baza unui cont, utilizatorii pot juca meciuri împotriva altor utilizatori, la întâmplare, sau împotriva prietenilor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Backend-ul este partea ce va asigura comunicarea intre „clienți”, va face managementul conturilor, leaderboards si alte funcționalități (security, „anti-cheat”).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Baza de date va conține diferite informații, precum: conturile de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utilizator, leaderboards, istoric de meciuri, cărți, etc.. 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330DE0-8B71-4239-923E-A53850E47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60934"/>
            <a:ext cx="5177572" cy="887031"/>
          </a:xfrm>
        </p:spPr>
        <p:txBody>
          <a:bodyPr/>
          <a:lstStyle/>
          <a:p>
            <a:r>
              <a:rPr lang="en-US" dirty="0" err="1"/>
              <a:t>Scurta</a:t>
            </a:r>
            <a:r>
              <a:rPr lang="en-US" dirty="0"/>
              <a:t> </a:t>
            </a:r>
            <a:r>
              <a:rPr lang="en-US" dirty="0" err="1"/>
              <a:t>descriere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F52864-41D3-4E33-950C-5FCEBC01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7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6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A9F0BF-3677-4288-B4E6-4654A30E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657" y="931330"/>
            <a:ext cx="7806615" cy="2016125"/>
          </a:xfrm>
        </p:spPr>
        <p:txBody>
          <a:bodyPr>
            <a:normAutofit/>
          </a:bodyPr>
          <a:lstStyle/>
          <a:p>
            <a:pPr algn="ctr"/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Toate jocurile din categoria TCG necesita mult timp pentru a învăța cum se joaca, si mai ales pentru a putea fi jucate bine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Cooking Crisis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altfel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3D51D4B-995C-4B11-99DF-70EFFA5A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D516DC-C8A4-4CBA-8798-5509B023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5A8F143-2B9C-4A5B-A0BA-E0642B63606C}"/>
              </a:ext>
            </a:extLst>
          </p:cNvPr>
          <p:cNvSpPr txBox="1">
            <a:spLocks/>
          </p:cNvSpPr>
          <p:nvPr/>
        </p:nvSpPr>
        <p:spPr>
          <a:xfrm>
            <a:off x="-2721032" y="3046746"/>
            <a:ext cx="10515600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Produse</a:t>
            </a:r>
            <a:r>
              <a:rPr lang="en-US" sz="2800" dirty="0"/>
              <a:t> </a:t>
            </a:r>
            <a:r>
              <a:rPr lang="en-US" sz="2800" dirty="0" err="1"/>
              <a:t>similare</a:t>
            </a:r>
            <a:endParaRPr lang="en-US" sz="28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639B6DF9-3250-4FFB-B2D3-12D021451484}"/>
              </a:ext>
            </a:extLst>
          </p:cNvPr>
          <p:cNvSpPr txBox="1">
            <a:spLocks/>
          </p:cNvSpPr>
          <p:nvPr/>
        </p:nvSpPr>
        <p:spPr>
          <a:xfrm>
            <a:off x="457200" y="444428"/>
            <a:ext cx="10515600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/>
              <a:t>Motivatie</a:t>
            </a:r>
            <a:endParaRPr lang="en-US" sz="2800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E56A9F1E-E171-4110-9255-ABB0DCA9D541}"/>
              </a:ext>
            </a:extLst>
          </p:cNvPr>
          <p:cNvSpPr txBox="1">
            <a:spLocks/>
          </p:cNvSpPr>
          <p:nvPr/>
        </p:nvSpPr>
        <p:spPr>
          <a:xfrm>
            <a:off x="1209674" y="3743313"/>
            <a:ext cx="4114801" cy="1330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Magic the Gathering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Hearthstone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ED7BB4-2377-4CEB-9585-A2D987CC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1015">
            <a:off x="6134385" y="4929195"/>
            <a:ext cx="2077826" cy="1168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F77EFF-824B-41AE-AC42-B388D205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7297">
            <a:off x="3188312" y="5193271"/>
            <a:ext cx="2055077" cy="11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7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00DCA-85AA-42A2-B6D7-823BF055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805" y="2372042"/>
            <a:ext cx="8442084" cy="3760231"/>
          </a:xfrm>
        </p:spPr>
        <p:txBody>
          <a:bodyPr>
            <a:normAutofit/>
          </a:bodyPr>
          <a:lstStyle/>
          <a:p>
            <a:pPr algn="l"/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Balans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imperfect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intre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gameplay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captivant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si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usor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</a:rPr>
              <a:t>inteles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ro-RO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Stil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joc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repetitiv</a:t>
            </a: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Carti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nebalansate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ro-RO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●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Public infidel,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competitia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dominanta</a:t>
            </a:r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330DE0-8B71-4239-923E-A53850E47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60934"/>
            <a:ext cx="5177572" cy="887031"/>
          </a:xfrm>
        </p:spPr>
        <p:txBody>
          <a:bodyPr/>
          <a:lstStyle/>
          <a:p>
            <a:r>
              <a:rPr lang="en-US" dirty="0" err="1"/>
              <a:t>Riscurile</a:t>
            </a:r>
            <a:r>
              <a:rPr lang="en-US" dirty="0"/>
              <a:t> </a:t>
            </a:r>
            <a:r>
              <a:rPr lang="en-US" dirty="0" err="1"/>
              <a:t>proiectului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F52864-41D3-4E33-950C-5FCEBC01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Cooking Crisis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C2CBB2-9D96-4F82-BBE0-30D565C2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9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94677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1">
      <a:dk1>
        <a:srgbClr val="EAEAEA"/>
      </a:dk1>
      <a:lt1>
        <a:srgbClr val="252A34"/>
      </a:lt1>
      <a:dk2>
        <a:srgbClr val="EAEAEA"/>
      </a:dk2>
      <a:lt2>
        <a:srgbClr val="252A34"/>
      </a:lt2>
      <a:accent1>
        <a:srgbClr val="08D9D6"/>
      </a:accent1>
      <a:accent2>
        <a:srgbClr val="FF2E63"/>
      </a:accent2>
      <a:accent3>
        <a:srgbClr val="B3DF30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779174-7527-490F-870B-C81F06E4E9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3E117AD-7972-4C19-8EE9-C96E6C3AD3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2618F7-18BF-4051-9DE5-A9D1FF4469C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tf11828066_win32</Template>
  <TotalTime>86</TotalTime>
  <Words>552</Words>
  <Application>Microsoft Office PowerPoint</Application>
  <PresentationFormat>Widescreen</PresentationFormat>
  <Paragraphs>84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Source Sans Pro</vt:lpstr>
      <vt:lpstr>FunkyShapesDarkVTI</vt:lpstr>
      <vt:lpstr>Cooking Crisis</vt:lpstr>
      <vt:lpstr>Cuprins</vt:lpstr>
      <vt:lpstr>INTRODUCERE</vt:lpstr>
      <vt:lpstr>Domeniul de utilizare</vt:lpstr>
      <vt:lpstr>Definitii si abrevieri:</vt:lpstr>
      <vt:lpstr>Descriere generala</vt:lpstr>
      <vt:lpstr>● Frontend-ul este partea expusa utilizatorilor, ce se afișează in browser. Pe baza unui cont, utilizatorii pot juca meciuri împotriva altor utilizatori, la întâmplare, sau împotriva prietenilor.   ● Backend-ul este partea ce va asigura comunicarea intre „clienți”, va face managementul conturilor, leaderboards si alte funcționalități (security, „anti-cheat”).   ● Baza de date va conține diferite informații, precum: conturile de   utilizator, leaderboards, istoric de meciuri, cărți, etc.. </vt:lpstr>
      <vt:lpstr>Toate jocurile din categoria TCG necesita mult timp pentru a învăța cum se joaca, si mai ales pentru a putea fi jucate bine.  Cooking Crisis este altfel.</vt:lpstr>
      <vt:lpstr>● Balans imperfect intre gameplay captivant si usor de inteles   ● Stil de joc repetitiv   ● Carti nebalansate   ● Public infidel, competitia este dominanta </vt:lpstr>
      <vt:lpstr>Sistemul propus</vt:lpstr>
      <vt:lpstr>Doua tipuri de utilizatori :</vt:lpstr>
      <vt:lpstr>    Frontend – orice server/serviciu capabil sa hosteze un site „static” (ex. GitHub Pages)   Backend – server linux, capabil sa ruleze „Node.js” (ex. Heroku free Dyno, AWS EC2 t2.micro)   Database – MongoDB Atlas (serviciu cloud) </vt:lpstr>
      <vt:lpstr>   - managementul contului – creare cont, schimbare nume, schimbare parola   - sistem leaderboard – tip „Elo” pentru a stabili un clasament al jucătorilor  - matchmaking – conectează doi jucători la aceeași camera publica de joc  - chat – comunicare intre jucători, in timpul unui meci  - gameplay – crearea de „camere de joc” (publice si private), transmiterea datelor intre clienți (ex. „mutări”)  </vt:lpstr>
      <vt:lpstr>   - disponibilitate 24/24  - securitatea datelor  - limitarea posibilitatii de a trisa  - update-uri periodice  - set de reguli usor de inteles  </vt:lpstr>
      <vt:lpstr>PowerPoint Presentation</vt:lpstr>
      <vt:lpstr>Multumim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LettuceWin!</dc:title>
  <dc:creator>Nicolae GRAMA (101448)</dc:creator>
  <cp:lastModifiedBy>Nicolae GRAMA (101448)</cp:lastModifiedBy>
  <cp:revision>14</cp:revision>
  <dcterms:created xsi:type="dcterms:W3CDTF">2021-04-02T09:58:31Z</dcterms:created>
  <dcterms:modified xsi:type="dcterms:W3CDTF">2021-04-08T08:42:57Z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